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28800425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94"/>
  </p:normalViewPr>
  <p:slideViewPr>
    <p:cSldViewPr snapToGrid="0">
      <p:cViewPr>
        <p:scale>
          <a:sx n="10" d="100"/>
          <a:sy n="10" d="100"/>
        </p:scale>
        <p:origin x="442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480867"/>
            <a:ext cx="24480361" cy="1378673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0799268"/>
            <a:ext cx="21600319" cy="956087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3241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72" userDrawn="1">
          <p15:clr>
            <a:srgbClr val="FBAE40"/>
          </p15:clr>
        </p15:guide>
        <p15:guide id="2" pos="90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0007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08343"/>
            <a:ext cx="6210092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08343"/>
            <a:ext cx="18270270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763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5167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9872559"/>
            <a:ext cx="24840367" cy="164725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6500971"/>
            <a:ext cx="24840367" cy="8662538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960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541716"/>
            <a:ext cx="12240181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541716"/>
            <a:ext cx="12240181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57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08352"/>
            <a:ext cx="24840367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707549"/>
            <a:ext cx="12183928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465069"/>
            <a:ext cx="12183928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707549"/>
            <a:ext cx="12243932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465069"/>
            <a:ext cx="12243932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6777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493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660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701703"/>
            <a:ext cx="14580215" cy="2814180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816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701703"/>
            <a:ext cx="14580215" cy="2814180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721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08352"/>
            <a:ext cx="2484036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541716"/>
            <a:ext cx="2484036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1121-E2CF-EE45-9D53-BAA341FA3AA1}" type="datetimeFigureOut">
              <a:rPr lang="en-TH" smtClean="0"/>
              <a:t>07/10/2026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6703516"/>
            <a:ext cx="972014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CDAA-4B11-A046-902B-C40C6801F10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464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72" userDrawn="1">
          <p15:clr>
            <a:srgbClr val="F26B43"/>
          </p15:clr>
        </p15:guide>
        <p15:guide id="2" pos="9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_hires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4765A-021F-3EBB-DCFF-F36358A49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yellow object&#10;&#10;AI-generated content may be incorrect.">
            <a:extLst>
              <a:ext uri="{FF2B5EF4-FFF2-40B4-BE49-F238E27FC236}">
                <a16:creationId xmlns:a16="http://schemas.microsoft.com/office/drawing/2014/main" id="{D7C44632-E342-B8B6-6F57-A6569AD21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8800425" cy="39589479"/>
          </a:xfrm>
          <a:prstGeom prst="rect">
            <a:avLst/>
          </a:prstGeom>
        </p:spPr>
      </p:pic>
      <p:pic>
        <p:nvPicPr>
          <p:cNvPr id="11" name="Picture 10" descr="a_clean_white_stationery_letterhead_style_graphic.png">
            <a:extLst>
              <a:ext uri="{FF2B5EF4-FFF2-40B4-BE49-F238E27FC236}">
                <a16:creationId xmlns:a16="http://schemas.microsoft.com/office/drawing/2014/main" id="{77096578-C743-1ABE-03C1-1D524CDAD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00425" cy="396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suchalee sueachuen</dc:creator>
  <cp:lastModifiedBy>Suparat Srithawong</cp:lastModifiedBy>
  <cp:revision>9</cp:revision>
  <dcterms:created xsi:type="dcterms:W3CDTF">2024-09-24T05:43:00Z</dcterms:created>
  <dcterms:modified xsi:type="dcterms:W3CDTF">2026-07-10T07:51:19Z</dcterms:modified>
</cp:coreProperties>
</file>